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8" r:id="rId2"/>
    <p:sldId id="357" r:id="rId3"/>
    <p:sldId id="36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88"/>
  </p:normalViewPr>
  <p:slideViewPr>
    <p:cSldViewPr snapToGrid="0" snapToObjects="1">
      <p:cViewPr>
        <p:scale>
          <a:sx n="70" d="100"/>
          <a:sy n="70" d="100"/>
        </p:scale>
        <p:origin x="2176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0C74-741A-B24A-97FB-88C8C8A27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7E7B1-736E-5448-933F-79BAD4347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D5D03-A86D-5345-AAD1-1AA1C0D7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C38C-BC02-C14C-B099-2AA80AA7EAB3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B7759-DCA8-DE48-95CF-60D77F87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32275-1570-3644-8262-C7476D24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836-DAD0-424A-94D2-AB3910DF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DBC0-3F38-0B45-8FD5-A07D90D9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0F3C1-EDBE-754D-8237-D8AA608C3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DDA56-C954-664E-8311-DF34AAD9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C38C-BC02-C14C-B099-2AA80AA7EAB3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7B8D5-3562-C04B-B166-A87ED1BD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44D4C-D36D-0349-847F-69761E54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836-DAD0-424A-94D2-AB3910DF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9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2B76C-C109-E440-A2DA-CBECE47D3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7E210-799C-FB43-867F-BA56489DB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7C074-C8F9-B240-9DF4-B848718E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C38C-BC02-C14C-B099-2AA80AA7EAB3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C4640-29B6-B043-B76E-FDF0FCC8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85063-4518-9E48-B275-A5E7CF1A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836-DAD0-424A-94D2-AB3910DF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8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47BB-7EF7-3940-9BE8-0DCC8E96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EE262-721D-B348-9FC3-33DE8D417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B76C-0EB7-A443-8680-C30E1C60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C38C-BC02-C14C-B099-2AA80AA7EAB3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E1229-0C5A-0440-B3C8-452E943E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B63D7-BB73-C64D-BC75-1D232C2E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836-DAD0-424A-94D2-AB3910DF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4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D87B1-5857-124B-A8B4-7D928181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CE974-0896-AE41-8312-B1E57FD4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E0CC1-A6E1-A441-B6AE-D842DEC8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C38C-BC02-C14C-B099-2AA80AA7EAB3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6EB44-DDDD-9049-AE4A-D9E1DF09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5D0C6-7BC8-DD4E-A61D-AC66F770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836-DAD0-424A-94D2-AB3910DF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5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F57A-B4F2-6C40-B064-930DF0FC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48BA-61D0-B447-98FD-6E85116EB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4D35B-A258-E04F-9C4E-3E62C8F83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ACD00-8BDC-3B43-A3ED-C805EBBE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C38C-BC02-C14C-B099-2AA80AA7EAB3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F5733-C4E3-6E42-AD26-F5100B2C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6B637-2382-F04F-A94B-A6E6B1A4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836-DAD0-424A-94D2-AB3910DF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2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7D04F-00B4-D34C-BFB6-0E88ADA5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F537A-7006-D64B-A5A0-E63FC1B71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A8D7A-CBDE-FA4E-BED9-A39D0165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AC645-14E8-3842-90E7-3C8F0E88E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ED78A-0999-6A45-946B-B7131539D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337D1-9DBC-AB46-B965-3607A163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C38C-BC02-C14C-B099-2AA80AA7EAB3}" type="datetimeFigureOut">
              <a:rPr lang="en-US" smtClean="0"/>
              <a:t>3/4/22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E41E9-1596-A847-A34A-7CB4F2FE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8584B-A412-0E49-860E-39DFD189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836-DAD0-424A-94D2-AB3910DF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F7FD-79A9-3E48-A11D-72670DAC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D8D3E-9C21-514A-8F1F-F39D1AA0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C38C-BC02-C14C-B099-2AA80AA7EAB3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5D432-BCA0-9340-BEC4-AE533358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516B6-A39C-C049-A1C0-1AB9B876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836-DAD0-424A-94D2-AB3910DF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C931B-EC14-664B-9FF8-FCB3B5EE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C38C-BC02-C14C-B099-2AA80AA7EAB3}" type="datetimeFigureOut">
              <a:rPr lang="en-US" smtClean="0"/>
              <a:t>3/4/22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1EFAED-33FE-C047-A397-18690AE5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53AE9-4A67-D445-9564-03B88A9D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836-DAD0-424A-94D2-AB3910DF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2EC2-CF19-C542-AE57-4C11A782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AC895-2D12-F545-BA45-1FAB8FDC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CD7A6-525D-F440-A8A1-C9D431354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68509-8007-834F-8F79-B56FF659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C38C-BC02-C14C-B099-2AA80AA7EAB3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C3EA5-CFC3-F84E-AABC-A8760B65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F7A06-DCD7-8946-810D-6F7394CC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836-DAD0-424A-94D2-AB3910DF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4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472B-3874-FF46-B0F0-D8BBE8736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B00F3-CEDD-024E-ABE4-FE7ED0527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2DDB5-D62F-F942-BCA2-E6A0498AC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E5194-A71B-DE49-8BF1-543C3BA1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C38C-BC02-C14C-B099-2AA80AA7EAB3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33A83-533D-8A45-8D24-72E312A4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B2A4F-ED45-DC4E-9A74-3B53C73B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836-DAD0-424A-94D2-AB3910DF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D295E-2C4C-6749-A4AD-4ED0CD09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941D9-FD29-594F-9AFA-091ACCD5F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F7678-2DE3-D247-81F9-3C475EC52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9C38C-BC02-C14C-B099-2AA80AA7EAB3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66FED-DA93-2C4B-B8AD-FCF2ACB18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4999E-2588-F14E-B717-F3F0814E8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8836-DAD0-424A-94D2-AB3910DF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4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9226273-2161-1D47-B10B-B9031B11ADFF}"/>
              </a:ext>
            </a:extLst>
          </p:cNvPr>
          <p:cNvSpPr/>
          <p:nvPr/>
        </p:nvSpPr>
        <p:spPr>
          <a:xfrm>
            <a:off x="0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35576C-7AA9-4242-95B5-40014D46ACF7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417DF1-A2D4-0440-971E-A6901644A49A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65BAC0-8FCE-7649-BF46-501793880250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9DA7E6-B23F-134F-A61A-A312B0E1DF7A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BC9728-45E7-1A47-B8C8-2C3A51DFADFB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4AD022-EB63-0C47-B4B6-517CB67D06BC}"/>
              </a:ext>
            </a:extLst>
          </p:cNvPr>
          <p:cNvSpPr/>
          <p:nvPr/>
        </p:nvSpPr>
        <p:spPr>
          <a:xfrm>
            <a:off x="-865632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09196E-AC82-9D49-B8D6-E6FF13AE8BBE}"/>
              </a:ext>
            </a:extLst>
          </p:cNvPr>
          <p:cNvSpPr/>
          <p:nvPr/>
        </p:nvSpPr>
        <p:spPr>
          <a:xfrm>
            <a:off x="-755904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61FB45-D2E9-5049-887E-4AB180B89EAA}"/>
              </a:ext>
            </a:extLst>
          </p:cNvPr>
          <p:cNvSpPr/>
          <p:nvPr/>
        </p:nvSpPr>
        <p:spPr>
          <a:xfrm>
            <a:off x="182880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04D3BA-1DA4-DD49-8EEB-6ABDDD9F4C51}"/>
              </a:ext>
            </a:extLst>
          </p:cNvPr>
          <p:cNvSpPr/>
          <p:nvPr/>
        </p:nvSpPr>
        <p:spPr>
          <a:xfrm>
            <a:off x="126301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5B23BA-85B5-8B46-8B02-05233AB85ED9}"/>
              </a:ext>
            </a:extLst>
          </p:cNvPr>
          <p:cNvSpPr/>
          <p:nvPr/>
        </p:nvSpPr>
        <p:spPr>
          <a:xfrm>
            <a:off x="114254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7B97E-B36A-2E45-8FA8-689CD149E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706" y="3100598"/>
            <a:ext cx="9144000" cy="1973223"/>
          </a:xfrm>
        </p:spPr>
        <p:txBody>
          <a:bodyPr>
            <a:normAutofit fontScale="90000"/>
          </a:bodyPr>
          <a:lstStyle/>
          <a:p>
            <a:r>
              <a:rPr lang="en-US" sz="9800" dirty="0">
                <a:solidFill>
                  <a:srgbClr val="00B050"/>
                </a:solidFill>
                <a:latin typeface="Kids On The Moon" pitchFamily="2" charset="0"/>
              </a:rPr>
              <a:t>SUBITIZING </a:t>
            </a:r>
            <a:r>
              <a:rPr lang="en-US" sz="9800" dirty="0">
                <a:solidFill>
                  <a:schemeClr val="accent2"/>
                </a:solidFill>
                <a:latin typeface="Kids On The Moon" pitchFamily="2" charset="0"/>
              </a:rPr>
              <a:t>TO </a:t>
            </a:r>
            <a:br>
              <a:rPr lang="en-US" dirty="0">
                <a:latin typeface="Kids On The Moon" pitchFamily="2" charset="0"/>
              </a:rPr>
            </a:br>
            <a:r>
              <a:rPr lang="en-US" sz="15300" dirty="0">
                <a:solidFill>
                  <a:srgbClr val="00B0F0"/>
                </a:solidFill>
                <a:latin typeface="Kids On The Moon" pitchFamily="2" charset="0"/>
              </a:rPr>
              <a:t>100</a:t>
            </a:r>
            <a:endParaRPr lang="en-US" dirty="0">
              <a:solidFill>
                <a:srgbClr val="00B0F0"/>
              </a:solidFill>
              <a:latin typeface="Kids On The Moo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3658A-01E3-2B44-A91D-D502468A7DAC}"/>
              </a:ext>
            </a:extLst>
          </p:cNvPr>
          <p:cNvSpPr/>
          <p:nvPr/>
        </p:nvSpPr>
        <p:spPr>
          <a:xfrm>
            <a:off x="1784413" y="1134332"/>
            <a:ext cx="8836587" cy="413775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0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275E6-C177-A240-AF3A-82368046F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33350"/>
            <a:ext cx="59690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5C19066-F3A3-E040-A34D-30F3E0E922C6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78CC6D-7793-9342-99AC-16161E3A3466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31124E-D91D-C846-8A47-EC34F5CCF4EE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07601E-38EF-1245-A5F9-6F439C203B17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2A46A0-7672-B54A-B330-612F45F4F9F0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60A3C0-CE42-214E-BB58-96A5C80565A6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1BEB82-162F-FE4B-895A-8AA10ED77531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A695E9-EE55-4B46-8D23-29BC7265AB28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B41D7E-26CE-534B-AC43-F35F7052A13A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BA77C2-0470-644E-9FE0-98B693766B95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20D7A5-A29A-454C-AF03-94721E67CAF0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620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1D42AA-B064-664B-AC3D-FDA3B22D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50" y="127000"/>
            <a:ext cx="60833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E47977-FA62-9B46-BD50-84A990A9F26F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DCCA27-E5A7-E64D-ADB3-462BC4760AC9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06731D-8525-EB4F-9D67-DE777D9A900B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08F409-0927-B440-A84E-DB37A3AAE126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EDD83A-759F-C54E-A869-7F47F4C149E5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DF2C96-11C0-F444-9D2A-3EF7B6CB94C7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C76725-A840-B44D-9ED4-05B9CC0FD6D8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471234-764C-BE4B-9AF7-667B86E5680E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CA83AC-E0D9-054B-A579-9111F34E12D9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59F8AD-8935-254C-94A3-17E5D0EF9D8B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BBBACF-0B63-214E-9828-B74EF07A9214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769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1913F0-9457-394E-BBC8-8705C6FF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20650"/>
            <a:ext cx="6019800" cy="66167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0332266-DA26-584B-828E-4F5464385574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52D795-8037-C24B-98A9-78BE68BB071A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F51161-58E7-624D-BA45-D1C330DCD585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027133-0E6E-7841-AEE0-AF47F17A99CF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3E7714-2F8C-9D40-9758-ECE6BC05964D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D67C03-DCA5-1246-BBE5-03467A2CA607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94975A-5286-914B-A04C-ECA5CAC0BBA5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7FB0F8-53EF-BC41-B1D5-89FE6C4264E1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A4B93D-2B1E-5744-B318-AA09CFD5C7CB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B250EB-EDC2-D34B-B4B3-DAB74904FBDD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0F7701-5321-4F47-9484-87E0582FA6CF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4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A9B0A2-95B6-A740-A2D2-22AF3672E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20650"/>
            <a:ext cx="5969000" cy="66167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BB99B8-243D-404C-BA33-6227EC46F2A2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C73012-CA9D-FF4C-95F4-BD7FCAA7E1D5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9AC801-D38A-6A4F-82BA-69A88784DD9A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31FF57-B664-8A46-8001-5A584D3FAB0F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3EAD2-1C6C-C345-9B06-9DA20543642C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F25F40-FB67-454D-A03D-66EF957A6B44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F8E59B-BFE2-9F40-B770-9521C3CD714D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72BEAC-D628-0145-ACD1-16DE35073813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D92D06-D791-1148-A733-5AC575A0F917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A1F6A2-156F-3041-8A5D-B6134B5289EE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51A3B6-A7A6-F842-ADD3-BFC7A715B858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64125-5EAE-8F48-AB71-3F122AE3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20650"/>
            <a:ext cx="5956300" cy="66167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A4375DA-0DD4-BA4F-B589-15F7A32D8435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C64563-111F-924D-850A-655272AD561C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CBB030-4124-F842-A179-05A8C5A06F4A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986F4B-5983-2F4B-8F4F-89507605E003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21A9A9-5189-F441-BD50-8A336105C7CC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CF48B5-DB15-174A-AD65-9A5F5FB9E183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AF4AE3-04D9-0E46-B7AF-AA483B4496D9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47AF3F-7BB2-464A-BA8D-BD79F1E2414A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756627-0DB3-5240-A73E-140112902D67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3C3D2F-706C-1D4A-96AB-E53345757CF5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4D4897-02EA-D746-B9BB-4A51522EDF17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9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48C0B-5F78-2D4B-9222-AF48EFD30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7000"/>
            <a:ext cx="59817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F49650-A4F3-8C43-97F1-C76A96E7C4A4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0E3666-D61E-2B4C-8856-AFECF5560B64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7245EF-2B41-2845-B120-FFA033323F46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F79EF3-60A4-5D46-9D54-11A7FFA682B2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401F03-C8E8-3446-9CA3-D657CDA0B8D4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C382F7-54B3-464C-AF76-56715BA9139F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4603A6-6789-2444-8820-45129C8C761A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556FB8-0B6F-F246-94ED-888B93B5FFD4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31323F-6B9A-D24E-87E7-32B520E3C5D8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B24CD9-057D-734C-932A-8CD6B688E35D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EE2A81-AF1A-8246-84A1-092BFE994D55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80CB4-0985-B341-949F-D58BB85BF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39700"/>
            <a:ext cx="5956300" cy="6578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607659-5250-4A4F-8B85-3DC2D00A8BE2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F9EF30-E61A-A34D-B90B-FC61FD84A49B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C0FBE0-6B65-D74F-BD0F-25E2FE4E5A28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EA4A97-85F0-2649-9CC4-DE804E50E8EA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9C06A1-CB50-A44B-B76F-F84CC8D79C6C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5E3FA9-45D1-B541-B9A2-A38DD17B340B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2D1651-49A7-6E41-8261-3CA6BD28A8BC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0DAFB5-56E5-DE4C-98DC-8E1C072FD5D3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A3689C-67D2-4A4D-8719-E973BFD5267B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74B5E2-3A96-0E4F-95BA-E1BBB76CA239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DD1FC8-AD02-9042-80E8-C6901E327DB9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7C2DF-AC01-3E49-A43B-6D494D70B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27000"/>
            <a:ext cx="59563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7CACE0-6DA2-ED42-8450-6AD6FC570097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AD82C2-966D-B043-B3D8-F030A4AA681E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778743-DA3C-2F4C-BEC8-9DE8AB75C57D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E8AF7F-C63A-0B45-8C23-F2DA0C62B4CF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FE21D3-F0F7-D641-A516-4232A3920C11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62283A-4807-8447-BA4C-B449C69359BA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1FD81D-3CB2-AB45-8B68-4435AD839B86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68F7B-05E8-6140-A84A-33ED431FCE68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A2D5CE-1226-054E-9F72-EFCCBDE3C968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9E33CD-A171-2349-BB34-0ED453D3FAF8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F476D7-F36A-164A-A4CC-0CD1010A7D36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89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51BCF-E698-1C42-9964-278E1B630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3350"/>
            <a:ext cx="59436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284711C-2F15-7142-A9BD-12FFF689D412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CECC18-285C-994D-87F6-F20BA212C27D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57ABD8-83DB-A544-863A-EC99697139D5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216996-061E-0D4E-97C6-715CDBBA4F25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35B4BE-1465-5A4C-873E-05889C0B7B1E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C3A56A-F948-4244-9147-D02DDE4A63B0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3F5412-7688-DF42-8F4F-0FDE17FDDB96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0269F8-A2AF-9743-8D10-397CDE0C523B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3AE856-FA24-0046-B527-B490842CA04B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18DBF1-80A1-3444-A629-D923163C2CCB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F25221-242E-1244-A0BB-92623BED1F99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6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A7A40-3084-9A4B-B748-A10A58E94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39700"/>
            <a:ext cx="5956300" cy="6578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54DAA87-0EC9-034F-96A6-BF565D2BAEEB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3312F7-1D81-9E47-8DED-640EBFAB7D3F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E6AB40-639C-E245-9468-1660D9F8196E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352E2-E737-764E-817A-E1DB16F6B769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C9DE96-A67D-3E48-9F0D-8BED5CC18789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CE9BF1-D0E5-7B4E-BA66-AC88F3039C1D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090966-D339-C442-8241-504676EF98B8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210CA4-313A-5949-A6E9-66DD3B9E8791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296170-6847-7C44-AAB5-604E4E7B5DFF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55568C-9C4F-4A4A-BA7C-64959796AB87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C0CBA0-353F-7341-9B51-992D8651FEB8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6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766EC9-3D86-2140-A51E-1351340ED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0650"/>
            <a:ext cx="5981700" cy="66167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F4B82E-56AA-554C-8604-753AB9F3F236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9A9047-0966-264A-A1E4-6F94C04471D2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38AEBA-A0AB-A544-9DF2-BEE793C7F59C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43ACAD-9BEB-0A4F-B859-0CF99ACFDA0C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07A9C1-F2FB-994A-A913-5490E58EEE2F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BA3FF0-E1F2-D548-9993-702438012A14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04116F-F341-4E4A-8E22-FA654820084F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DFB92C-866B-3D49-B680-F53E0668C207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0E354B-2084-914D-8B4D-6180D1596AC7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99A44D-897E-7449-A536-8B0D75DF87AF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50D225-4B7C-3246-B8B1-D2CF959A39F4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62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492E7-4A7A-0A41-8D30-5E98DA276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27000"/>
            <a:ext cx="59563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E4896F-457B-F144-A6D9-302D64A31AC2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93FC2A-F83D-0F47-A572-F702819E314B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71B0A4-95A5-A54D-8789-9AADDAE77CA2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68BC8E-B7E8-1A45-B3D7-5A0DC10E799B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235CF5-E9C9-5F4A-949F-45ABE7A33620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169302-A561-A342-AFBA-1B979CA2FF11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A8058C-FA57-B74E-A94F-23CFD25095AA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107D8E-19B1-1B44-8F1D-C1BF664F574C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1E4FF3-2A6E-134D-983D-A81B38330C9B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C9AF10-F7E7-6B48-B3A2-C8E15333A382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0F5DB4-E8D8-0E47-AA5C-E074BBF9A764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6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9226273-2161-1D47-B10B-B9031B11ADFF}"/>
              </a:ext>
            </a:extLst>
          </p:cNvPr>
          <p:cNvSpPr/>
          <p:nvPr/>
        </p:nvSpPr>
        <p:spPr>
          <a:xfrm>
            <a:off x="0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35576C-7AA9-4242-95B5-40014D46ACF7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417DF1-A2D4-0440-971E-A6901644A49A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65BAC0-8FCE-7649-BF46-501793880250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9DA7E6-B23F-134F-A61A-A312B0E1DF7A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BC9728-45E7-1A47-B8C8-2C3A51DFADFB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4AD022-EB63-0C47-B4B6-517CB67D06BC}"/>
              </a:ext>
            </a:extLst>
          </p:cNvPr>
          <p:cNvSpPr/>
          <p:nvPr/>
        </p:nvSpPr>
        <p:spPr>
          <a:xfrm>
            <a:off x="-865632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09196E-AC82-9D49-B8D6-E6FF13AE8BBE}"/>
              </a:ext>
            </a:extLst>
          </p:cNvPr>
          <p:cNvSpPr/>
          <p:nvPr/>
        </p:nvSpPr>
        <p:spPr>
          <a:xfrm>
            <a:off x="-755904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61FB45-D2E9-5049-887E-4AB180B89EAA}"/>
              </a:ext>
            </a:extLst>
          </p:cNvPr>
          <p:cNvSpPr/>
          <p:nvPr/>
        </p:nvSpPr>
        <p:spPr>
          <a:xfrm>
            <a:off x="182880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04D3BA-1DA4-DD49-8EEB-6ABDDD9F4C51}"/>
              </a:ext>
            </a:extLst>
          </p:cNvPr>
          <p:cNvSpPr/>
          <p:nvPr/>
        </p:nvSpPr>
        <p:spPr>
          <a:xfrm>
            <a:off x="126301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5B23BA-85B5-8B46-8B02-05233AB85ED9}"/>
              </a:ext>
            </a:extLst>
          </p:cNvPr>
          <p:cNvSpPr/>
          <p:nvPr/>
        </p:nvSpPr>
        <p:spPr>
          <a:xfrm>
            <a:off x="114254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CBA8F1-18D6-EA4A-9786-E4CFD8A25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52400"/>
            <a:ext cx="5867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5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B7C13-7B5D-2440-9EF3-F52EE73C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39700"/>
            <a:ext cx="5956300" cy="6578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856ECAC-0081-6547-B05A-DA33F3395943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8022E9-4E81-9B44-B976-8CE90BD67BD2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6F299B-1300-4948-8528-112E372B9C2E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3B19E4-CC6B-CE42-8995-7E142346F18E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5DB42D-48CF-F14C-8099-5CF1762F0B7D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F278F9-F74B-4D4E-8C9E-A80219CB1F22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CA9DE2-B5B0-FE49-8D24-BF649C3C019A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04078D-DE57-224A-A0AD-A6AC53D0CA3B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69B0E6-E66D-AA49-9E31-ACE21CEF7305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136CC6-CD6E-9444-B7AC-81BFCDA48E26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577625-C30E-6B4E-A2B5-2DEDB5A7CDEF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17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13364-B51B-D046-8DD0-F4A1B7B68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46050"/>
            <a:ext cx="5981700" cy="65659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2C0326-8C84-B146-A0B6-AF6035EA225A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5B2C3C-A68D-AC45-B8F5-E929D80A38F0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46E1B2-9FBE-8A47-8EC0-BFE17B29D8BD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1E58CB-3BA7-EE4A-9FA7-855B1C5DDE10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AB249C-7903-0B4E-8028-403490FC3D37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233AD3-1156-B44C-B393-7D905B658ABB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BFDAE1-27B2-2B4C-916D-77CFDB575F1A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6261F4-EC94-2147-B513-CC96F8E89A58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94C575-7A4A-BB42-935F-8ADB8310F9EC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C417FB-57D3-3A48-A768-BD5619430396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628D45-4EE5-1A47-9400-A3D0DAEFBB28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4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A83AC-60AF-FA4B-9A2A-7F088FD52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7000"/>
            <a:ext cx="59817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8FB91D0-1E09-6A43-B002-24D476168DBA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6424BB-D8F7-3D44-AB82-8EE355CF5B11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0C1B97-CB7A-524E-8E0E-61DA92A25184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1A936E-C9AB-E644-A6B5-BB553AA8EE87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1AC6DD-5BD0-4841-BBA9-FFAA25A4F548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F0DD6B-A68C-454E-A426-4A4A3AF1F4CC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3A747D-5C41-434D-869A-68229D16261F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987988-BC10-7B42-B598-5DA8DEEE9DC4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BEC989-19A7-6246-A41C-444AB0DFB250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9E7ABE-7EAB-5B4F-9220-E8D696E71AE5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889811-7B4B-1D4D-9C01-0ACB07E1C32F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35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9F2DA-9774-0D42-A7E5-A44AE3116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20650"/>
            <a:ext cx="5969000" cy="66167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C820875-6AD1-7540-9129-FF3538A13930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AF6168-65AE-4341-974F-D835C2E1E274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159640-6F56-3F4C-9D13-E2D7FB997753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5C98F0-9A1F-7048-8FD6-25BA8AB21A55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A5D5F4-181F-E549-B86A-E57E31A2D675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C85C96-63A0-F34F-82CC-38017543B83A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8C8C2E-6E5B-9E4D-A950-2849B6E366BA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113C64-F078-5341-BAA1-9F24C86AA53E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40AEB6-DC55-DA4F-9A50-BA806DAF6CB3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2290CF-C52B-2447-AC7F-2D63A97FAE32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79EC9F-7C84-E64B-9BA8-360C375A60E1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53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BD9D9-38CA-9840-9D75-FBBA080D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3350"/>
            <a:ext cx="59436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6BD918B-C7F9-AB47-8AC1-5C37D32767B7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FBC9B1-F8FE-CF48-BF7E-5E19B4FB65C9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986B4A-FD1F-3240-9B0F-2F507E75DF36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20CB6E-10B9-C54F-8975-CDA3F3891521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A2D0FD-D53D-894C-91DC-42421AC4AB27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18D3EE-13AA-3C40-99FD-AE550764F79E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C9D8A4-8249-6C41-B4DD-BAE1A06A6A96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23B7D1-46DF-074D-B0B7-3B27CCEFFE4D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654A27-D0A7-F443-9B9E-07AF6D6F2F44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A40F73-499F-8F4D-A482-342CEE6C774A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36CFE6-7AEC-0649-8AC3-9BB6A9EE9A68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61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295EAD-0FA9-9E41-A671-1BFA20DF9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14300"/>
            <a:ext cx="5994400" cy="6629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B7CAFE7-CC18-7A4C-A56F-296CF9F4B373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76290C-1130-A14D-AA0D-7FE43AA8C5CE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73C04B-3AA9-5846-A02B-9F926AE8D829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DA3116-02AA-7F44-9C51-31961C07B138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D172D7-E8EE-AD46-9906-C24B534BF633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C10C9A-2602-9841-BC18-4C657B6614C5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48E1D5-E04B-5F41-A056-D21C26307F3D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208D62-5708-C740-AE4A-34873F6C4F17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2F050E-F2E7-F24D-BA4A-052A1F939B22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88FC6C-051D-944D-A526-5A65C4CFDB4C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0371F0-752C-7F49-B448-A3637E1A4ADE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24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E1DDE-8B91-304F-B2FE-FDA9456FE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33350"/>
            <a:ext cx="59944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53AD6E6-BC85-0144-A0F7-E5A7173A8B2D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59D481-FBF5-714A-84DF-E54920A2672B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18269F-ED24-EA41-96CE-16659CBA2D39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1E06DA-3E74-9244-9D5D-72466DD5B700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8F3AC0-5FFA-CF46-8A56-18E3B418B73A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5B8FC2-7499-5F4A-ACC4-134B7B333AA9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831BE5-14CB-2048-82B7-B5CFB4A8C152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2BFBAC-7471-0D48-BC87-BDB05C364E34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29FDAD-07EA-D949-8BFE-63AA33102D6E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FD5852-A858-A940-B12E-D9CD32B55939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799C14-202D-2648-82F4-47E8219876B6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32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1E8C50-E395-2C47-BACA-5C9438EB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27000"/>
            <a:ext cx="5994400" cy="6604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8947815-DE95-B543-9B9F-4150E804D028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67057B-D1A2-374C-BB92-A2DA51B5D601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F41B74-D440-3C4F-B75A-DF1D2D6512C5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4E84A8-5A3E-1146-9DEE-6167A794F61E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82B834-6298-7F48-AD1E-78C1F49FE5A1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D1DDEC-E15E-4845-96FD-DDF3ACA5FFBF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0B284A-A533-2449-BD45-E6C7BBA5F3BB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DECB6-B9D0-C141-B64B-20EFEF5BEE70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9DD730-C1A7-0B47-AE81-B7461BBD3628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0BEFD2-8952-C643-BC58-C95FCBBF93DC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98E6F3-2451-9E4C-A6CF-F349C6CC0D4B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10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42FA6-0787-684D-93D8-86F290893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7000"/>
            <a:ext cx="59436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3037FC9-B910-4C4D-887F-EEBD5F5F0ADF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EE2301-21F8-3643-8D76-501CE145764B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405020-A282-1041-8260-99998D068955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63368D-E19B-F84D-AD40-D09BBCDF56AD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4393A9-7A85-B545-B723-38462B1994B4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4E6F5C-6725-2944-A8FD-4CC5EA0492D7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AD9EDD-F3EA-144F-9A0C-C9947F9BCDFF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8B95E66-AAC7-EF46-B258-028D24A354D8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C7AF84-656B-CC42-9286-E59DD2D70A12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64A9FA-931E-0C4E-9185-0D8200B810C0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FB03F4-ABF1-7545-8675-ED16F7EA10A0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23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0A4A6-43C5-EA4E-A136-2477F726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33350"/>
            <a:ext cx="59944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749A2C8-AC91-F84A-AC53-29B696825B92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8702FE-4907-F741-84C4-3AA8E1F34C93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F0C3E3-1B02-704A-8293-458979B11A93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928F78-49A4-654D-BCE9-DD3D5C061DAA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19A07D-0B98-6A40-A058-24BA64263F91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CABB21-857F-774C-9CFA-24983A34E396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247A6C-D502-974C-AA75-F023DABBE408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F58238-F053-AD42-8553-5636EA0330E4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8B8669-6ED5-A841-BC4C-6852EA2F776F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523C37-785D-294D-A76E-AB63ECBD062B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CC6918-8DC6-2442-A5FD-E6018BA2FF61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9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BE2A05-6245-C240-8DDC-702753C9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90500"/>
            <a:ext cx="5842000" cy="6477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44C094E-FA1C-C940-828F-F8040FF8F226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8498F5-8AC6-344B-80F3-CA84AF97416B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82CD05-22D9-4D43-BC52-C82F77183458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9FFD8B-76B7-EA49-A9BC-ECC4F7295DC7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BA5FE3-B307-C34F-801F-7B2B74503E56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D8853F-306E-8343-B81F-CCDA07BA4475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70F50A-0FD6-EB4F-A195-2F04ECAAF910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405692-2930-034A-BD89-10E9D83D785A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AF1230-A786-FF40-B6F5-957BFDD23E35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A48563-B320-7D48-8838-F9B31F9773B4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6D3C0D-9527-3E4E-95B2-255569518B54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B72CBA-CD8E-C644-9D38-8EB9A07A742A}"/>
              </a:ext>
            </a:extLst>
          </p:cNvPr>
          <p:cNvSpPr/>
          <p:nvPr/>
        </p:nvSpPr>
        <p:spPr>
          <a:xfrm>
            <a:off x="4379742" y="267195"/>
            <a:ext cx="554455" cy="6115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85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9A75B-4AE3-8149-B574-F452DBF2E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33350"/>
            <a:ext cx="59817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27D8047-1129-0D41-8F2E-E307D439D053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26A7D9-A7FB-D640-AE12-02B2E5421A66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9DC8CE-D656-1A4F-98E0-7C96DFF81E4F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E98D1E-9C18-E94E-A50F-146B68C017AF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057730-4F77-734B-91C9-62BE6B29D3E6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60A2BC-3489-6F44-B23A-2CEB19BF7240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1D61DB-502E-D549-BEE7-2E347E6FCEBC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FF7E55-7A5E-7945-B6C4-928C045ECBAE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A00981-0F09-BF43-875D-8E559286AA46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1541FD-F53F-6A41-A512-1BF07EFEBFBE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DC3B96-6D24-CF40-AA31-2AA2B7D79C83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61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15A31D-48BE-D14C-8FB3-D999BB2E4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33350"/>
            <a:ext cx="59563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198FB1F-69C7-C443-AC14-D0248015022F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234E4C-3CCF-A143-AC0C-EAD6B97D94A2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EFD609-DB90-1244-9319-6B765FB36130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26CD1D-D56C-4243-B806-E80134B49C99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05665A-34ED-2143-8FE8-5ABA6214C7A4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C1F66C-97AA-2149-89AA-F12B2DAFBAB4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233E58-EBD3-2341-ADEA-7C217EF9B46A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073F7B-B70D-2F46-B962-48F97F9FBD00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40E754-6A95-9344-9A08-A55D602C097F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87D7F2-50B5-1648-BA48-4F70AD25C3F5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084AFE-31E0-5046-9453-DE1E85CBA0C0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6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B9B00-38BF-D24B-94B9-DE1CB1775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27000"/>
            <a:ext cx="59563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660EFCB-003D-6A42-B576-9D1A34EA014D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15BDF4-399E-E840-97DB-ADB28B686CE1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A573CE-590B-D641-ACCD-7599365993C7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6E0706-DDF2-B14D-B6A6-714E91238190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E60375-1E54-C144-B67B-A535182E05DA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938171-0ADD-604B-B494-6CB6EAA4E725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8E3B19-D3A3-0441-883C-D17923A02055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F7C3D4-B2F8-7C4D-A977-22E33C13F623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372F5B-543A-7942-A768-EE555F3926CA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24EC05-6CB3-544F-B67F-53DC1F1766C3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F4051F-B60C-004C-AFC3-3D6F07315384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45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0708B-5309-D842-BD25-35C28C186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39700"/>
            <a:ext cx="5981700" cy="6578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698B01A-3853-6845-B505-4BA26E06455F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E39347-747A-4E41-95DA-A170FD9141BD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EFC6EB-1723-5C4E-B7EA-001FD1D4EB4A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3DDA48-0AE6-2649-B156-F4BA3BDDE5A4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636EF8-5139-C745-A702-213408448856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861FE5-0867-9842-A4BC-C09FA39E1A8F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86911E-A1E8-5249-AFE0-59006E2E3FC9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E3FBB-954A-4641-B9B0-2947B25570CA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3F8FF6-87C5-5840-80B8-3128156ECABC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747E4F-71C5-B748-99CB-5DC657B62DD0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5B1EF-3788-DB47-855D-AF91B2D53B2B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44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7C06E-7209-F247-A0CB-2A0624E7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27000"/>
            <a:ext cx="59690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78E1481-E6F1-2B46-B165-F651A3146028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181293-619A-F141-B881-0D16EB8B92BE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1E5871-A103-B849-88ED-AC01C7957CDC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E40393-7CDA-334B-9C7A-9E0DD3D6546F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383585-1DDF-0341-BCDD-3647949B5A1F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42A99D-C012-D54A-80E6-C9B2BFF9D23C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5AAA12-972C-AB46-8B53-90E05B4A267F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92CB43-8BBC-F948-8218-AE767A7D24F6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FB7842-4AB7-A24F-A7B3-3C0D13EADE35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E8F6E2-8C64-854D-8165-0FC120760C66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C92AA1-161F-024A-8DFF-6EDF28C0A915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10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94CF3-D0E6-6C40-8435-11277080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27000"/>
            <a:ext cx="59690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AEC1D2C-E0A1-0A4C-A1DF-C4BABB2469A3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4F6F67-75B1-624C-B770-42363B996133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281000-0C7B-9243-A2E3-7AD3091B9BCB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A89E30-A783-D74E-A18A-50242B75CFAE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2156B1-172B-4143-B47F-5B0930B01B98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DD489F-BD24-014F-9936-49D5A01FBF9A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3A9DF6-3C4B-CF44-8464-565F9197D7C9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4E7151-F020-7F46-911C-E944E19C5183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D09DEA-2CF4-814C-A18D-03AE87B1947E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2AAD3A-7C72-E141-B871-33CD789FED63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DD6407-B0EF-6241-8495-6FE51ABB2DD6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3D6FB4-0882-F74C-9381-D9B197D9E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14300"/>
            <a:ext cx="5956300" cy="6629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2DDD2CF-778A-CD49-BE83-D50D4F2F15A8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090858-5A97-F242-ADA3-10C013B87BF5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6496C8-E3C2-F643-823C-3330F471FAF7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E91F7F-05E4-B64F-95F5-51B50C581862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C2CE37-D0CE-0A40-967C-8E420E3B0A64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8B5E8-C9DF-4048-A5CC-8A05514C7833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BD432D-2763-B747-ABB2-F69F47954EB5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B6FFC2-0CEC-C549-A303-246874D663BC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44978B-C475-6C4B-BFAE-FC79AB159130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B7238E-D92A-B642-BF81-53F281DA4C64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A16292-575A-E548-9CA1-211FEAF6FF22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04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DC8C7-4E81-4242-907E-EE57E1530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7000"/>
            <a:ext cx="59817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22B6EB1-6B2F-B444-B286-085CC79E2EE0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923185-7E72-9447-9431-F12F4BFA12D8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BBEFAF-288B-2040-914A-053AE7721944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4EB85-F688-F448-BF97-E3F74704C109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E48F5B-6F98-1E4C-B37B-0772DF6C2E41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D12809-1FCC-2541-B9B0-06C378B318C1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9FF7BA-5F2C-4045-A9CB-C681853964B1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5E7BDC-DD2C-D74D-B42B-1B7034E5498D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CC336E-1FCA-BF40-A564-A77DD84D45C4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A5134D-8B2B-F54A-9367-D84CB5D5399F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140F3B-B3DE-244E-B2D1-BA19F9E8FA79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62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EF5E5-B2AC-DE4C-AC1E-880B0AD3F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39700"/>
            <a:ext cx="5994400" cy="6578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2B82821-0901-AD45-9E6F-2C3525160646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FF4D8D-59C8-B64F-A723-D2E431BD1FDD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ECD343-61D0-B340-ABEE-52C2C6260D3E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06A9E4-71F0-EF43-BF04-B24C9631ED3F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C9D3D0-5270-F249-9D26-C9F9E984E076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B2EB97-7ED9-6843-AE7C-D35C1F68D15B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36DDF5-A903-7440-8517-47611B049041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02DD46-FB99-1F4F-AC2C-6BEB79F35DE0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E0DE3F-4D20-D740-A14C-8A7714E18A94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989F56-5A15-F448-9249-AE3F3FE7F83A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6C3928-A0D3-E543-A970-B28CFAEFC5A8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82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750E1-FA92-8E41-97BE-77E9A98E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27000"/>
            <a:ext cx="60198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F5B7D09-07D0-9048-82D0-64464079519E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E91DA8-278C-E24C-8B50-2FA62ED998E8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900B2E-0EA8-C04D-BC36-3A723F9BA73E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FF4961-906F-C74C-BA86-0F20257B6FAB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A24A94-6B92-064C-AC1A-6767370C363B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8CEAB3-0808-574D-9F31-C55DFFB21CE2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7134FF-9162-114C-9ADD-08C6E0E36305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6DB9AF-B380-A247-8710-D9DFD3402BF3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95F6A6-2028-0944-BF1B-C525483DEDC2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0F878A-2E94-A740-B076-2EF136119295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E99027-C3EB-7344-A1CC-682FCF0DDF84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0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BE2A05-6245-C240-8DDC-702753C9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90500"/>
            <a:ext cx="5842000" cy="6477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44C094E-FA1C-C940-828F-F8040FF8F226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8498F5-8AC6-344B-80F3-CA84AF97416B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82CD05-22D9-4D43-BC52-C82F77183458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9FFD8B-76B7-EA49-A9BC-ECC4F7295DC7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BA5FE3-B307-C34F-801F-7B2B74503E56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D8853F-306E-8343-B81F-CCDA07BA4475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70F50A-0FD6-EB4F-A195-2F04ECAAF910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405692-2930-034A-BD89-10E9D83D785A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AF1230-A786-FF40-B6F5-957BFDD23E35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A48563-B320-7D48-8838-F9B31F9773B4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6D3C0D-9527-3E4E-95B2-255569518B54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85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B8CE1-4BB4-BC4C-AAF9-9D0F0EF12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27000"/>
            <a:ext cx="59690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3BC58E3-9F6B-1F4F-A7BB-C7C0C23F8580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5AA6E6-20E7-F341-A84B-CABF327772B0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57EC7D-4C50-3C47-84CA-FBB0B647D2BB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670623-9E41-E14F-8E1E-E7390374A51F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880F00-331B-3A43-BEF6-C8679C80588F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1E3E76-177F-D746-8F08-6EF530F926C9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8282E4-8BE4-E049-AC1C-09576A1A663C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14596A-6F8B-F04E-AA1C-8F2700B71BBD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FDD7FC-B4D0-BE4E-90D5-D7335F4BE18B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531771-91D6-9541-BF8D-E3A450012F1E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A8B30D-86B2-B340-B717-C7E1924F6791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54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A4ECF-FDDC-B342-9A4A-417D4F437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33350"/>
            <a:ext cx="59563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7973917-AB6A-974C-B424-8FFEF57C9075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06B59F-59FC-3A45-94D9-8206098DA750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895990-8783-3A41-BE68-9D4796066B55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9BAA82-CB5C-124E-A3EC-F6FC2D3306C1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F1F6B6-EA40-8845-8BBC-2665BB867111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CDFEE3-3E6B-B249-ACA5-7449837BCE36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A53820-203E-FA42-888E-716789025F78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D21ED8-420E-4548-ACA5-0411E83A83BC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1C95D4-E68E-E849-82DD-544247B7F89D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2B412F-DFE0-5047-B6C7-26141703E26A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E74EE6-9F4C-F84F-8A6F-7250F3E2F757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97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4D183-3E5D-DF47-A629-FF954E3B1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39700"/>
            <a:ext cx="5981700" cy="6578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7F8CB26-4BE5-764B-B6A4-665F88C02C7C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F71341-EDA4-D341-9489-91C07868AF3E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5B43A0-0E6E-814D-AFCF-F98609E8E979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764E09-EA24-CB48-8337-6DD4D407514C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0EF3B0-D794-5B40-8B82-46C82986C7FF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FA5AEA-8167-C243-97F5-8A49F4F46873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F97898-D440-6F4F-A5B5-20CAC64BE734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B89C4E-A341-EF4B-A043-4E55A33E8773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0DC669-694A-0841-8BD0-1CBA3C1CDAE3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38BC75-9821-2045-A3D2-9A80520C2302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CD7C18-3243-A04B-A30F-02939ED93750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51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59668-3223-6944-AC0C-7172224A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39700"/>
            <a:ext cx="5981700" cy="6578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41002A-024C-314E-910C-BCDFF9285B0D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DC9004-08DA-7F45-8B8A-E0B535FAF86D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CB1932-537C-B042-A3EF-A0B067C8F72F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92CE89-6D31-9542-954B-D72B0C228C26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18E0E4-DCF5-7C4D-A96F-9CF2821483FA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BF7D3E-D034-8C42-AD55-D4FE02E59B9F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6B6D29-AAB0-6848-BE7C-5E5EA2E0DE29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DEDC11-489C-484A-A4E0-70D444E7B174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B22245-4C30-0C4E-A1F4-C30ED596C19D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092376-DB47-6848-A15C-C2D9CF91D11D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262558-985F-3B42-98F4-91491F1075CB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7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4622A-9D01-4747-9803-7868202E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20650"/>
            <a:ext cx="5969000" cy="66167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3C2F906-CF3D-9840-9B00-0082AF8161A5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FEEEA9-61AC-4F43-AEE7-A95EC1716C52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7EF93E-ECF1-3C4D-99B3-964DDF783604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4526F8-8827-B943-8207-63722DA84E9B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91FEC1-F03B-244D-B7C5-6757BD5BAA38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FADAB8-5594-CA4B-BCD9-D9C261161568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79E0EC-EDDD-C743-BF30-DAC9A5F5082E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0FB8EC-92A9-C049-87C1-64BEE108CDC6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FA4482-6D50-2B49-B9CB-F472467F3BA8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5A8C11-569B-7A48-8E24-C9DF44E99D1B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25EF8B-3848-B945-9D08-6FF924DB6B2B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7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7CFE2-DC0E-D340-832D-9B47B173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107950"/>
            <a:ext cx="6007100" cy="6642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4BA527-EA4B-954F-8966-204CD9AD3EF2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B0017F-2210-5640-90DD-6F9EAC1CF0F7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7B58E2-09EA-8A43-B70C-5B1CA131D1A9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C515EB-558E-BF4C-8E2C-AA8CF05A2F6A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FAC602-6820-AF46-8741-BB706D9499AF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370849-8D52-2947-B784-738F7AC8DF32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8968AF-B247-D344-901F-EF74C76835EF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E921E6-D15D-8F4A-886A-EEB867859D2B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524824-4276-B447-A5FC-55A0CB673226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167CB2-607C-2745-B08B-294057A32F83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DF5E89-0F94-1541-8990-C1D67E939F91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8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F2FD3-E456-A94B-8118-F63E49841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14300"/>
            <a:ext cx="5981700" cy="6629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F1ECAA7-29B4-FB4C-8BB2-F881B1DF6774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DA36B0-3325-3142-AA2C-9202625AF5EC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D7D5EA-7AB7-E84E-8981-27E29ACAED3D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1992FF-A683-3949-8CF4-04DF981004C2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B5821C-219F-A445-BB14-281D98F7AD04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63E6FE-DC6C-B74D-9E56-3EA09BC7DF99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B69168-DD51-4048-98A4-95DAA7FF4B51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32FF89-54C1-5749-960F-73E575887E86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B97216-019B-0B4A-AEEB-6FB1BA0121BD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5865C8-F2D3-0645-BA6D-59F0D3DC0128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65B87F-A540-AD42-962A-C53D15F2517C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7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00FB1-3AFA-0748-B3E3-0B6EB988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14300"/>
            <a:ext cx="5981700" cy="6629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08B1C0-2E03-044A-A74E-16A7CE4589CA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B9CA4D-98FF-1744-B410-14A5552216B4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D2A4A7-E8FB-4B49-B782-A3CA1F871706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42827E-8922-8547-A91C-62A5BEC96CA8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97B958-1C23-0643-82FF-64CE2849F134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814613-BDEC-1E42-BFA7-2BCF05FBCDE1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C1A041-5767-D340-97AB-10E2C2ACBAF7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1402AF-16B8-D74C-8F0A-BA178856A81A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526F-D796-F44C-8F85-7B3CB0D20CFF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377385-5141-0646-BBCC-2E379D161901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5BFF31-CCD5-5A40-9EA5-D9B02B09562E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36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32218-AA76-A145-85B5-A2249A550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7000"/>
            <a:ext cx="59817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CBDE764-E79B-F74D-90C4-010EEDC9D3F9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344671-337A-8243-A61D-6873A7F8187D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543548-91F3-3A40-A727-2E42A35FCA92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EAC2CA-AA67-1F4F-BCE5-0D6859C808B5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E22F4B-8BBE-0B4B-9DF6-6CB4652CB3B6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96AC0C-96F9-DA47-A71D-A75C95F1A73E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32616D-64BE-6C42-8ED2-384706FD75F2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5A35A9-B218-DB4E-830B-C29444DB6EAD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2A67FF-7ADC-A940-9442-3867D72BB96F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446F84-4E81-CE47-A039-8991FAED7851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0C73ED-FD3E-6D47-A268-2E5824A23CD8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42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98BAA-0F99-A548-B3FA-8C4887140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114300"/>
            <a:ext cx="6032500" cy="6629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0FA6AD-8635-8842-B024-6F7195C51F42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F90980-11B2-544D-B870-E9905D9817C2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5FFCB6-F120-7849-85FD-619B0C41FFB5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3A6EF3-834E-394F-85DF-667A90C3875F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E70166-A578-A34C-8775-75B62E2E6A76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59D40E-68EC-D94C-92B5-3D9141D0581A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0BB279-1749-DC4E-9D9C-BDFA7F204BE5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B97980-91E6-2045-B8EB-5BDD551EC630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877FA7-B4C8-E64D-ACE6-339076C3B438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865163-6484-854D-89F8-B31C10393AC6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B78A81-E637-334E-B947-0C17093CE910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2D13AA-ED3A-B94E-9276-DC68B6C1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58750"/>
            <a:ext cx="5943600" cy="65405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8CE995-CAFA-6047-9046-08E591BBB8A7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45E7FA-9D9A-724F-B3FB-69A75A094055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EAE658-487D-C547-8904-45DA4214C5EE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A3C169-D646-3C42-9F9B-ABADA8EFA35A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E25685-4313-744F-B233-26EF4E49FF29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0B0613-47BE-D940-A8E6-FEBF2AB1DFB3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F57978-DDE6-9F4D-9803-BA19CCFA00B7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34AF3D-AE18-3649-9C73-3ED296A81D28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6478E4-1AD3-CE46-B5EF-BA4B880659CE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BE3D11-AB8D-3748-9831-16308FCBF05F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8FB5AF-F21C-7146-A50B-E89834E3EEE6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14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91AE5-2188-C34C-8B67-FA853E58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14300"/>
            <a:ext cx="5994400" cy="6629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1C0F036-6E9A-2346-9CB7-87752266F2C2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2843D-C1BC-0A4C-B425-42A7BFC15D94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9A086D-D5B8-8B4B-A9BD-1428445EE811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94F298-287A-594F-9ABB-E1C18218DC2D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5E4044-55D0-4449-846B-4888EB7A3CF6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5E3264-4D53-964B-98BC-F8EF417F19D1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2B2985-CBE9-744D-9580-C9521DBA6A7F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0DB9DF-03C2-E347-A3F7-A6A41374F0B9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E30ED8-7B67-C44F-A437-E4B3C10907D6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B60CD8-4E93-7F4E-B61A-00C1DF1C2CC6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DF38B3-1087-E846-AE09-D59A6610CC3D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08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39B030-FB19-6A4E-B0FF-CF4E9DA26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33350"/>
            <a:ext cx="59690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F273083-6A05-524F-9B80-20FABD68E588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9A0047-D2D9-2D41-B748-51D14C8C8A1F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E74F4E-0819-D545-84DE-D07BC0723D7F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B0E569-C6AC-C54F-9CD7-A3EFE64271C7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039F7B-80E1-494E-9D2D-F9D1962AE018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2BDF0C-68C6-F24C-9339-C443AC2D94C8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2BF8DA-E9E7-F347-A05D-2E0C67B933FE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580606-EB15-904A-A0B6-6326C1E3F7ED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B6FDCE-A7C4-3A41-BC72-181FF13A9AD4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918A03-A7E6-5347-8BF3-F729C0D28C2B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206751-65D6-F14D-81D3-49D729B0EFF3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14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FF33F-1CC7-A548-A659-60443FBF5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07950"/>
            <a:ext cx="5994400" cy="6642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5536E61-C1BC-A744-81AC-7733AE294123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585FC4-0FA9-5641-9923-CE833958D274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3B419F-01A6-2742-B8C4-09B324CEB0DA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E874DC-2336-7A4E-8BC9-F8091CF9CBCE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A04031-F78C-B345-AD4B-EFA44C786B65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CE29AD-4C7E-8A46-8D54-00D73EE9D990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EB2505-E808-1547-948F-9FD4E8A69AC7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E011A0-01F0-8A4A-AF74-6EB6C40E3040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AB482F-30F2-3C4B-B92D-681E53EAE125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C31A10-24DA-2249-B5BA-1889366515EE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357D67-951D-604F-B4DC-7AE8B059EC07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30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65047-F550-5D4C-8E80-4E553B1CA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01600"/>
            <a:ext cx="5956300" cy="66548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18C61F1-FDC4-AB4D-9C44-5FBA4A562432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5F598A-4465-534D-AA32-3EF3279EBE4F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552F9B-DFEB-C34C-9893-6CFB2DB22E97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E5892A-5EA2-B747-9FD6-F7BF2C90AC1D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75981A-818F-7E4C-B260-27E60CAE85E3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FC704A-2305-3E41-A020-E3A89B75FDA7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33F538-FB75-0C4D-8084-5EF707535DBC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7086ED-AA67-A240-AC91-C40AE859A76F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352677-151C-7840-AADB-B69FA734A2C6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F0252C-F087-C242-938C-9C01BAEAD18F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868CC8-7744-CC41-A15A-DDDE0EDA50B9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89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BFEB74-9F5A-714D-884A-81847CB4C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0650"/>
            <a:ext cx="5981700" cy="66167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C70DFF7-DDC5-FD44-88FE-5E675DE5712E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13EE5A-AA3B-8B4B-883E-9D69FDD60452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256007-A631-EE48-9366-281DD8EBA83D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CEFEB1-DA2A-784F-B180-C4A43509A912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68B9A6-6EED-854D-83C5-4C6697263ED6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F58A91-1822-9043-841C-A1301FC3857C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3B8E85-CB9A-964B-B089-8D9385DCF1F3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BEFAB6-71C4-7D49-BC0A-B337CE94DA89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9DA729-8854-9D4B-819F-6AECAA113AA6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568CBD-F8D7-4746-9DD8-28BD18C99653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599F2F-F427-DC47-9DA1-715CA17AE109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979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49C76-F146-5141-96AD-43B6E16C7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33350"/>
            <a:ext cx="59944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638C8D-5FC2-AC44-ABD6-551A014A47C6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3D1481-4A96-3548-A03E-DB2319816507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4C6FF0-69BA-8045-B16B-B1FD81EBC48B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32C113-86CC-9144-94F7-A900904D4D57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7553CA-D591-A04A-AF0F-499A8B20C8D0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1FD333-6A45-1941-9D5A-52BB52A67102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4C843C-024C-8C4F-A25C-63CCEE55BB38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A27599-6459-134F-858A-208C3DA8F368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70F876-A0E8-4841-BD8C-48490B2B1A43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2F3B55-5445-7A49-9DC6-03250D6261F5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CD6B00-799E-FA46-9F77-6DCE9BCCF315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89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DA0A4-8F24-1F48-9CAB-129101EE4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7000"/>
            <a:ext cx="59817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2F2F99-3A11-584F-8D8A-EE0EFF36249D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B6AB86-7C98-4C4B-9E25-39355F1E92C5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EE8346-2F51-104A-8AE4-09C2AFE9F505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99602A-72E1-3C42-BAE0-1441160419A6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DBA594-CEB5-1644-BAC6-7994725008CB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3FCEC3-7E14-B448-A351-E8D05D3BD5C7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95320A-F348-C348-AEEA-268F8425C0C4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EA2056-B6DE-BC49-A46D-46149F97A654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7221CE-5679-8741-9CC3-E950A0AADE2A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3704EA-8F3E-714A-B19B-FA48B6821DE6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BE582B-0F5E-AC40-9C56-7E8F6FCBBE30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462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5D59F-7166-ED42-835E-F38645D6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27000"/>
            <a:ext cx="59690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AD49B6-02DC-6741-B4C4-E85F0B6CB34E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EDE0E9-9F58-0946-8836-10DEF3AB17DE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19078F-BF2F-C64E-B6C6-9FFBD02E9228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7CCB62-94FF-6B42-A3D4-286148B3F8F7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351704-BD52-BD4C-B4FE-0D4E6C0D8A27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3A818C-A812-8546-BB21-42313DEA25C9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F75D9F-5DCE-2948-903E-D6CF2A628AB9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BAE337-0F4D-7545-A900-B9F6D5592ABF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53B67C-AF89-F648-9AD7-0E0F969A2043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D505C3-EF16-3A46-9E35-BA54B7103A48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2B6F9-3113-5449-B4F4-589CFC5487B4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236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CF9C1-DA74-5E42-BCEC-FD8B9904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27000"/>
            <a:ext cx="59563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1839D94-0FBB-434B-A97E-B8CEB9F83080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0813DD-EF48-0340-86BD-1C1E2FC2C781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A7F2B3-2246-EA4C-8E25-479E2CBCD812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5C5B79-203B-C440-9CE9-28734F66AC2A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F2D160-C0E9-CD47-869A-A11FC1E70D2C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228612-8C02-3E4B-808D-A134B538BCB3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821993-0E51-C64E-AD7F-89575D00E850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32CFB5-591C-BB46-BA6B-E0F43BC88BA8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58EA4C-E501-974A-820D-464B3C32FCED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280EBC-573F-4942-AF5D-3B524824AC67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D354D1-ED3D-F04B-9B83-7E65B2209878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545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462FE-BE6E-1846-8289-473509949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7000"/>
            <a:ext cx="59436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83BD328-9E24-0A49-8EF4-9018ABD82A57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94BF11-ED2B-4347-97F5-3286160131AD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8679E0-88C1-2148-AB97-BB28CCFA6C3A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181A60-3A13-6B4A-9922-2AE200CB0959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8F1355-DCF3-7B4B-BA09-4D667D9875D8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275889-ACC7-7F44-A7D6-AF2B9A4F439B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F5673E-B39C-5A41-BA9D-71FF0523C78A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30DB3C-049F-F947-9593-CA1C3798717B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7A73BB-13DF-F041-A0DF-15B8019F2B52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0E35E5-C52B-0F4E-91BB-EA871C0A3CA7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C35579-7D0C-3E4E-9EBA-DDAE7C85FF4B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1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DB5AD-70E6-1944-ABDE-520CD9FFF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39700"/>
            <a:ext cx="5994400" cy="65786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4ECD842-4AF8-2444-8C92-814307B9BEC4}"/>
              </a:ext>
            </a:extLst>
          </p:cNvPr>
          <p:cNvSpPr/>
          <p:nvPr/>
        </p:nvSpPr>
        <p:spPr>
          <a:xfrm>
            <a:off x="117204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55805B-EA98-B340-A29B-52907070A846}"/>
              </a:ext>
            </a:extLst>
          </p:cNvPr>
          <p:cNvSpPr/>
          <p:nvPr/>
        </p:nvSpPr>
        <p:spPr>
          <a:xfrm>
            <a:off x="10661712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2C625D-BB66-1845-8122-D39170131203}"/>
              </a:ext>
            </a:extLst>
          </p:cNvPr>
          <p:cNvSpPr/>
          <p:nvPr/>
        </p:nvSpPr>
        <p:spPr>
          <a:xfrm>
            <a:off x="10669141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CFAA83-ABA1-4141-8356-689B3FA80DEB}"/>
              </a:ext>
            </a:extLst>
          </p:cNvPr>
          <p:cNvSpPr/>
          <p:nvPr/>
        </p:nvSpPr>
        <p:spPr>
          <a:xfrm>
            <a:off x="9538476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485269-EEB9-1544-8494-F33B33EEF5F9}"/>
              </a:ext>
            </a:extLst>
          </p:cNvPr>
          <p:cNvSpPr/>
          <p:nvPr/>
        </p:nvSpPr>
        <p:spPr>
          <a:xfrm>
            <a:off x="11161584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5959F8-CFC2-A848-B043-EA702F08C0B9}"/>
              </a:ext>
            </a:extLst>
          </p:cNvPr>
          <p:cNvSpPr/>
          <p:nvPr/>
        </p:nvSpPr>
        <p:spPr>
          <a:xfrm>
            <a:off x="11329891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725A0A-4AE5-A447-B817-E8CC7F9578DA}"/>
              </a:ext>
            </a:extLst>
          </p:cNvPr>
          <p:cNvSpPr/>
          <p:nvPr/>
        </p:nvSpPr>
        <p:spPr>
          <a:xfrm>
            <a:off x="-748428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83F30E-5BAC-AD4C-848A-1DE0387893C4}"/>
              </a:ext>
            </a:extLst>
          </p:cNvPr>
          <p:cNvSpPr/>
          <p:nvPr/>
        </p:nvSpPr>
        <p:spPr>
          <a:xfrm>
            <a:off x="-638700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D1B6AD-6117-8541-A434-2CF17E477365}"/>
              </a:ext>
            </a:extLst>
          </p:cNvPr>
          <p:cNvSpPr/>
          <p:nvPr/>
        </p:nvSpPr>
        <p:spPr>
          <a:xfrm>
            <a:off x="300084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2A1D174-4496-344B-9AE1-17658131CE2D}"/>
              </a:ext>
            </a:extLst>
          </p:cNvPr>
          <p:cNvSpPr/>
          <p:nvPr/>
        </p:nvSpPr>
        <p:spPr>
          <a:xfrm>
            <a:off x="243505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ACF8BC-535D-3248-93CF-7AF77B1C7A85}"/>
              </a:ext>
            </a:extLst>
          </p:cNvPr>
          <p:cNvSpPr/>
          <p:nvPr/>
        </p:nvSpPr>
        <p:spPr>
          <a:xfrm>
            <a:off x="231458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446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4F770-4079-294F-8954-4616058E3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33350"/>
            <a:ext cx="59690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A994C5-FCA4-8944-93B5-B852EEFD2919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14069A-3A2B-D644-9270-B7C503BE3339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510AC4-C635-4F4D-909D-29725CD7B42C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00709-A5AF-D844-897A-FDAAE0EE1861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8E5E04-9C59-4F4C-998F-46AD26ED44A5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5C6D49-D605-0145-B9C5-C805DEA218A0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2A84ED-BEE4-444F-803A-78A464BD8CDB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634BA1-E539-A949-842C-BCA91FC9FB2F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0483DC-EF28-AD42-BA72-45179467F83C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D461F0-1CF9-F642-AAC7-08098A6FC9F5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B47D7A-3ECC-1940-91A2-5AC36C40A5B8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478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E4C44-3761-594B-9F1E-3045060E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114300"/>
            <a:ext cx="6007100" cy="6629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5349FD8-98BC-224E-8B09-9E1B2DA84EB6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1659AA-DC06-8141-8A6E-3A388D21842C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811BCA-CE86-9E48-B8C7-5142EEA05E93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162D4F-3AEE-0146-B55A-0D8A40E91741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34BEC8-8F5E-5443-AB34-217E1B7EDAE9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D49E36-3F16-6043-93E4-7E808C17B252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FB0C79-270A-844B-8FF4-9BEBFA18153B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2E2FAE-A5CC-6948-9CF9-F79BD13F8EE3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341B34-430F-0E41-A258-D783DDC21D9C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472203-C0F0-1D4F-AE90-F618C5D33D8C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FF299C-09F4-4B42-ADC2-63DE00ED549B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458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E0196-6B0F-324A-97D9-3262E40B4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14300"/>
            <a:ext cx="5994400" cy="6629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304DCE5-6C1A-C74A-A11F-3DAF314B5D93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8DC681-85AD-DA44-839F-713F50D35811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4BC477-7DC3-1F45-B95B-7DE8885FF198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5F54FD-48D4-6B4C-BDBB-8C18E6DCD9F2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70418E-271C-FE49-B1DB-42FF4FC16B54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1D8498-DD8C-E346-97BD-89455BA9A495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5704DD-82FF-F84A-99C4-75FA54493425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0BC3A1-7A56-044E-87E4-0122ED90B377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BAAA2D-87DC-2F45-8D3B-87655D0ADAC9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B5A0EF-FA67-864D-ADD6-93A20EC60C46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6C4FCE-CD52-8142-A36A-A209BCA5CFC7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485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CB3180-758D-3141-A47A-85751B6B3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39700"/>
            <a:ext cx="5956300" cy="6578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E1F6A9A-63D9-CB42-B64F-D4411C9AA438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FA5FCB-F40E-ED4F-87BD-BB2F89B8ADC7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4047BB-35B1-0E4E-A1E4-4732E4D0290C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6D0519-CAD0-6844-AF45-58AD0A1E4956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EE342B-ED34-D442-8426-99224D335AD9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4E30C9-F647-6B42-9D97-3F66C4030652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916B6B-5E4F-6543-9F2F-A7819C32D91D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623590-AF1E-2F4B-94CB-EADD3DEF94E6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B00DB3-02EC-6F45-A12A-54501139B487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AE67C9-D730-C640-B612-5583B53DD31D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F0A20-BA17-284D-A4A9-84213FDB6544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591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B7966-BAF6-9D4E-96B2-60E0C3B81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14300"/>
            <a:ext cx="5956300" cy="6629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7A9C67B-0836-174B-AB20-411F0A1712D7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A49C95-00CB-B043-A428-52690C532A7A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3784CF-4C0C-3341-9CD9-8293A5ABEFF6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CE64FA-252A-2F4F-8DDC-86D3DAEE69B8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95432A-3408-BE45-BB4A-AE21B068B8C5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47B452-4FBD-8645-AC52-091E0CB40077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1081BF-9DC4-2E45-B708-A29D00CCC475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E2F492-F1B9-D246-9D87-33353BD7B494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1B9988-5FB8-6F48-B8E8-735F8DE8B26B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79A832-EEB9-7C41-9D05-790F957BD183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A6D091-4F1B-A14D-857E-78F0FC5B35D5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786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07660-82A3-754E-8A8F-4B24C75B3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27000"/>
            <a:ext cx="59690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2B2EEE8-6ED4-5D42-B2FE-4E5CA5D0767F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5AF7E8-AF95-594C-80C6-654CF144B6BE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84194F-049A-F744-8A73-38C35522FEB7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F963E8-AC0A-4644-890E-7C8CD6F353B9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EEA8D2-C2DE-4D4C-A5B7-B31D7B882064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68B9B-B4D6-1940-961E-1E9682359407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B2A286-6503-4B4C-8D1D-633DF6B16EAA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B7FD89-BCFA-0543-879B-0B0986817CDA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5F26E-D8F4-CE4A-9DB1-8C56AC63A3DE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E9C33E-3E39-AD4E-ABE2-7EC3A7F07131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D86842-70F3-114D-9A0F-A056352B5927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918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6DC8A-99BF-A449-B212-D3CD77AE3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14300"/>
            <a:ext cx="5969000" cy="6629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5B6BC5C-3400-504E-B90A-EC0DAF1580B0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3A2F04-5D9E-FC4C-A064-C9863614A205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4932EA-3CE0-E442-B043-45237013DD6B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30D97C-1516-1542-AD97-930444616D33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AD0BC4-DECE-CF43-87DC-59930FF66EF4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2236A9-5117-5C47-A985-626589A529D9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ACC079-BF47-0844-971E-DCE8DF12490D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AC55DF-C63E-314A-8209-C855BCC7A776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45436-5E44-3849-8E07-4C1C70801FF8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88C041-0B7B-1D49-948B-79BEA03401BB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85D64D-8DF8-BD45-9462-0C6A4CFCB50A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490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1BDD2-F77E-FE41-953A-FF6E1C456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7000"/>
            <a:ext cx="59817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CED8A38-E4A2-5C48-91DB-650E21715324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D491A2-624A-CA40-809F-673BCAD728B2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2D6BB7-A086-A64E-B25A-793304FFDA7D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1AE11A-51E4-B74D-9BA7-8D8D12556166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32C225-C400-A444-957C-A15576A0612D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6F2C6C-4ACF-4A44-90AF-5D547C1D8C4A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B0964F-34CC-604A-8E8E-20E7E13477C8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47E2E0-F141-044B-9E6F-AD0C1E9581E1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5860BA-298A-1F42-A7C6-4725FCFDE5C0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8DA2DC-3826-014A-9B38-681393C11E96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81CBA7-64AB-DB4D-A004-2393E6A929C5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87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1AC5A8-CA03-9147-8885-68A17FFE5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27000"/>
            <a:ext cx="59690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D591FE1-3DC3-FE4F-96E3-8BFD83863393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C09590-E3A7-7F42-968E-7F8ACAEF8F93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430378-B451-1C48-8554-04FD9D60DB8F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189713-8D9E-994C-B8BB-DCFD51EB0E40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FADD95-B821-7C4F-B1EE-0BE1AEA38AF6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BC0823-62EE-4C4C-BD18-6EF14BE65BC4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2E7E5F-5B5C-5643-A231-2E2DC3A4B0A8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2E1175-C63A-3E41-B1AC-92529F0FED0C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28CFE3-A91E-F044-B5D4-DE422D936478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3C6A8C-4492-2546-893E-490CD19EA7B7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40F703-4792-A340-854E-1F875741B5E8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268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AE4AA-EC43-CF46-A000-5CC6BF0B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114300"/>
            <a:ext cx="6007100" cy="6629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913580-CCE4-AF42-8104-0D6886BC7C82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7FC042-400C-F54C-B0BA-E3ED713C6AC1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0FA7EA-700C-E643-A886-3FC3104E5379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89C2DD-0344-8C4A-B685-C1F91FADB002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A25345-77DE-0446-836F-4C4029092379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AE5F70-73D4-7A4F-9A19-EFA52F56F20E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57E1D0-ED4B-A740-B36C-7F2DFFFEEF92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F88B7F-9491-8D4F-B891-E7EA45BCA6D4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328122-8A52-934B-BEB0-98966D3A5FDF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CECDEE-1E06-8448-9839-E888FDFC1367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0D4AA2-B578-4B43-B1F5-07C34464ED32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1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26C01-EDAC-6140-9D5F-21ED14A5A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127000"/>
            <a:ext cx="59817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D6515A8-C100-DC44-88B4-A468735A272B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A0A00D-967B-8E4E-97A8-E0E0E8B9EF63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58A506-2811-9F43-AD28-1BBBA79D244F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7E79C1-E667-A04C-8A03-9B80AD4C9C8B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2AD7E9-1ED5-894E-AF04-462579135357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372FD2-05A0-FE42-955D-ECF704C1E9E5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E4CF0F-B213-FC4A-97BC-02638E9B8643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030BED-C440-134B-B2A8-DFBC8EE47467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58F671-C70B-CA47-B564-C92B14BBB58A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245DC4-D879-0A4D-A8D9-948B2C8E1EEC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B183D1-36DD-BB4A-9C51-9512A51F88C1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53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4AFBE-3146-5847-B504-EE7582403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82550"/>
            <a:ext cx="5969000" cy="66929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845E4E9-604E-A24B-83E7-C7C7B69EFFFC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42C8AE-4515-4F4E-B93B-7AE80E715653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9FE293-AF4D-2848-84AE-7E5185B658F9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42C554-C9B6-9748-AEC2-5EFFD04C4E42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208681-FFD6-704D-8358-A7F6F57F59ED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D08B71-7984-5E45-8015-933CF5718B18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3EED47-A049-344F-BE72-4B67622B9D95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E0E0FE-36C7-3D48-B41B-B61A1D51E692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E9D1A9-23FF-8343-A3A1-D0D08603D629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DB8003-8251-C347-87E7-754A91356901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5D830B-F51A-3B4D-8C48-54A3BFF0BC78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24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94DE5-16F1-E445-AEE8-FF1C7F43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39700"/>
            <a:ext cx="5956300" cy="6578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8CE99D9-0B8E-1140-87C1-2EE200F1C5F5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BBA054-385E-9C42-8CAA-4AD09FEBC67D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85F238-F55F-3D46-8251-BC833D1CF424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4AA7E7-0469-2943-8F21-4DFC41F61DA8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9476FE-07D6-734D-9C88-1BF8CB79EDD7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24FB3B-93DB-2246-8D81-A50FE35D5E19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6242E2-25FF-904E-9FAD-0E3BAED943D2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E8F9A1-05C1-334B-8A85-E6A6B3B73224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480B81-2527-674B-BC3D-4B9340E8A6CA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20021B-40C3-1947-878D-48E3FC4F2129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84EBCF-DEFD-C549-8937-0249CF53C1F0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47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31598-92F6-A14F-B04E-E876F304D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33350"/>
            <a:ext cx="59944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DF4CC7E-727B-8541-9758-AA75E3D84E5D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5EA206-62A9-D842-8DB7-A3B11671028C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0B5377-599A-F84D-BF83-62B32C864ACB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4C04A6-45E1-0743-A5C4-A1E99D8398AA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9A47C5-6F41-E145-8792-DF4D3DCE6A57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80FEFA-87C9-A241-8849-5B94C9BAD2AE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216C6C-BC8D-EB46-80AC-1F4EABB2197D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5353D0-DAE9-734F-AA26-F72CF5E35497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5AC9A9-FFA5-EB48-8E99-33DCC1689E49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6963CB-EF67-5B4E-B48F-A568A5A21BD3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7E2BC8-EB20-734D-9907-CCC13A6D8A4E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346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5C8E2-465F-CA48-A9CB-45AB4A362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101600"/>
            <a:ext cx="6032500" cy="66548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F337432-427B-7444-B40E-E221B8C16E3D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08FE87-C7CA-BB42-87D1-28808081671D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B2A18-8019-9649-8A46-B53E2E2E8A59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32E25B-2C5F-164B-8C7F-3E69C0DCB0D9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5DA75A-280E-1D49-B593-16552EA9E90C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3EC7F8-E9AF-AD40-A25A-8C63E614397D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B606F6-05B8-A64C-AE87-7448B104FCEC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77350F-16FE-C445-A95A-2B27D306F552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2934DC-B48F-CF4F-B0B9-8B1FB19655DF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E5243E-4634-0042-896C-CC5920C7BEE2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9B8A5A-6240-E643-A58A-7AEF305E3B7C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921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FF1B1-2DCA-6649-8C5D-92FEE2B86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7000"/>
            <a:ext cx="59817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858E542-C5DD-3145-BA34-AFC972D7E481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B893E1-66F1-2D47-8E5D-6E729D68C94A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19F9BF-D9E0-9F41-BBF2-F5F4E8E50136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F116DB-8E54-8E4E-8DF9-53AB403ABA27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6FD115-BFB6-F448-8DE8-5C44ED1B29A2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78D4A2-DAB2-5E45-A230-32046C09E217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5374A6-572F-C74B-87E0-BD41C97879D0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6F279C-3E4A-8F4F-9EB6-CDBCC9F4509B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BBF3D9-D14E-754D-BD8A-D78DE470A586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7FE223-2187-DA4D-B453-4523FBA1028F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5FF739-92D7-1B47-8D7C-98DEF3A19FD5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164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5FD46-7F05-9F47-99FC-D0B5D677B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07950"/>
            <a:ext cx="6019800" cy="6642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2908313-6231-1C4E-A327-7E9E466B00F6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91F137-C7B3-4840-B724-5DE5D4145A83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F85662-ACB7-F24B-A8C8-F7B87123BA5B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769C4C-B61E-A746-A00A-0DD26663E139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20EA8B-DA7F-2A48-A108-11D1A92AA153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B9A617-2BC8-7B43-8832-8840C4C8ACAD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B0AEB9-217E-6F45-99CA-A3D1DE08B521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DF9A3B-AC6C-414B-8991-69E6183C8FF8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344CD9-CF1E-9C46-A604-AE53141E8EBF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5E8E8C-ABE9-8947-B7E8-0A346BF639B9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C2B55A-4D73-494F-965B-9620EC755274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37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2B4B0D-87C6-EB46-B122-BB1B0538D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3350"/>
            <a:ext cx="59436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838B32D-2988-7840-B464-46C945C28C3E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AF56C2-F55C-3942-9425-4A046906FE5A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FEA55E-ACC4-E344-86D8-A066B74F1010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2FC308-AB84-F047-A0AC-36DBD95C3DA9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6C3D38-41E2-704F-A750-98ABB41F44A5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512AF0-45F0-B24B-B289-DB418EC6D72D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ED83E6-4E7D-6044-97E3-B60E11ECDAA6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46326F-0E8A-9146-B266-772652888E51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15BA27-D5D1-9D4F-AA6C-F45D0D8F58D6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2DD8AC-7B2F-A842-A27C-47310C74BEF5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AD0921-EB88-A044-A99D-BAB2DF60EDDF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486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DA822-7DBC-F14F-AC33-925E92837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82550"/>
            <a:ext cx="5956300" cy="66929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29E9F84-40C9-6D4F-8126-A02980C3E513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C54FCB-2F59-EA45-9C90-D17E9B4735D9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BCD5C9-B64C-4842-A8BB-0418C48125B2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D8C3A2-D183-A240-8C59-906BDA28A142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FDCD57-0FE0-E943-9068-F4151CFC9758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6F99FE-DF9A-0744-B81D-A03367DE29F2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6BDF36-C737-5048-9138-56C1A629A329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058BAB-B2CD-7746-A023-178E40193FFA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692420-277A-B04A-A57F-F8A7DE75E41D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9BE0F6D-5001-D947-B69D-ED53AF112CBB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4EA292-F7FE-6D4A-BA62-AD0546C248D8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89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3F7F9-9DAC-6D4A-A756-64FC44486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33350"/>
            <a:ext cx="59690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3197EA-B9F7-C049-A9AD-0974D06F933B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BEA934-A4CC-8642-B1F9-D37AF40EB271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73EBC6-53D2-374E-8A32-86EA3D5FF8E5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6F557D-1AAD-9043-98BB-34A2238E1483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546E6B-7CE0-274A-A05F-6581851AECF0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648527-57DE-0649-8041-6FB1C3BC0B24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6A49C0-7823-A648-B63D-98AEB1C8D049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7DD7FC-F53E-FB43-BCA0-D2F9D2A71647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DFDD6F-9A59-AD43-8767-20635284E6B8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870BDF-F88A-4040-B2CA-4D5AC24FEDD0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539586-E875-B148-848C-84A9DC5E58DD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503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DAA1D-E0DB-9D4D-82F5-D73F50EA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0650"/>
            <a:ext cx="5981700" cy="66167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717404-0073-574D-9FD4-8F7170AD7766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0C2C5D-D203-E44A-9210-D14E13DC9C31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62C32B-3916-1349-9FB8-5B2567D98AA0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84EA78-D220-9848-8140-95688F77200D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31C721-24C0-5546-B8FE-0A2DCEA1F346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F351B8-5193-3A4B-98A0-F07FA135CA12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9E676C-5E83-044F-AD70-A54E8AA9A81F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A33BDE-0A91-5349-B6FE-AE84466F4E25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E5B025-4850-FF48-A6D0-DC5EC8751933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7521BD-4098-5946-A1B7-3BD3D627A426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F49BA2-99A8-9842-9FEA-F364C0BB30A4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3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CED76E-9AA6-1940-A264-F0EB7E026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7000"/>
            <a:ext cx="59817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4044344-777C-6D44-A2C8-3A7F8F263C96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60D20D-2E41-8A4D-82F3-14EB436CBC76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1ECC80-FEB2-1C45-9E1B-A4EF844E0575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94AF2E-367D-C648-A750-904F344B5480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55E53C-AF37-5C40-90DE-2677BFF13DA1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991D75-7DED-FE4A-A7D0-92525BE9339C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599D3-5D87-8E4E-B062-2D2142E23D10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FD0448-3A44-1449-BB6D-564DE4BF4C9C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0E7BE8-89FE-164D-8AD3-DDB0397C2D66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26BB46-F895-754F-BEDD-8210445CBB10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A38671-1249-4E45-A1A8-C93F72B362EA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890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46C35-BF05-E645-A6AE-ED4AC05AE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20650"/>
            <a:ext cx="5956300" cy="66167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6FFEF12-0B16-A246-8899-CB3B469B2653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DF4D8C-B6B0-5A4C-8413-F63072B09818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3B97C1-8B17-1648-8996-FD89389F4C21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332F25-47DE-464E-9958-981B5F1FFFEC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88275C-B0B3-574E-B9CB-037416BDD79D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F5646E-2BCC-B24E-9985-B8C1CBAB1B2F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DDF008-CDE0-0B4E-A266-E8792348AFD1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B45CCD-F454-C041-956A-8041B392AE0B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9B3C5E-7AE0-0943-908F-5E4FFADA3F0D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D05330-9A6A-3842-8751-51E8B2469A2D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4F6F0A-7CF3-1B4D-A825-633AD6409DEA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042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538D9-15F6-A348-BBDC-4D2B9DFB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88900"/>
            <a:ext cx="6019800" cy="6680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A0AAB0-2739-7144-BCCC-A64A24D65551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DD0460-0C3E-F547-A1BD-BD719D283F63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F13C2D-E6C2-2B41-AFD6-3C0FE55027F4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CE5BDA-E6ED-FA48-8CE2-8AC3460B1822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D4F8F1-130E-0A4B-911E-9AD6710E8743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C6D097-F4AC-CB4F-9CF8-EAF90C3F4675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B22584-0C56-0E4E-A6AA-6E7210F851B3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CECF43-EB3C-D34A-BF49-58C06BEF34CA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1E4D36-10D5-AE45-8661-90054636C015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F14F3D-8123-9B45-AD7A-E6E387D22EB6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10AC9D-FFC5-5B43-AF7E-AD18CC2F9DAC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86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32312-0B0F-8540-94CC-06080122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114300"/>
            <a:ext cx="6007100" cy="6629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56E3511-D856-FA46-924D-F000B55657B6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EE4F6D-027D-B348-902B-2B3AF7B7F206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F7DC02-3D42-2745-B8B0-BC48AF429184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08E2B1-1D8A-5845-9BCF-BD54B479F2F3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4B2F88-AD5F-BF49-84E9-DD7ABBE709F9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3B7287-D663-9341-92D8-397F8FEB546E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EA4DD9-48BD-FF43-AC72-8ED8EF204CDD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ADCC9C-E642-BF4D-976D-81AE3C87B9A4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D87D15-FFEC-7040-AEB6-AE0D90A4E0CA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A11D95-A2D8-FB4A-929C-563C754F1F6A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3D6AAB-D66C-B74E-9B9C-8A653AEDE09E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871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9DB375-9D2D-794A-BF95-D591972AE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82550"/>
            <a:ext cx="6019800" cy="66929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5B952D9-7C8B-1548-B9B6-017D4F244CEC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DB9FA2-9051-B842-BA65-001EC3484295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70A3E9-5A23-CA45-A97C-D00CFD985EAF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3ADF0B-CC16-7A40-9DEA-52F26BAF4EF7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0FE88D-ADD1-4447-A41E-A3941C3E1CE5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0C1FD4-924D-6349-8E4C-75DEE7C3C859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300644-4CA7-2048-9154-6F543044BDA7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9523C1-D6D4-574A-9E58-3D7EC63E51F6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29611E-A2D2-794F-83AC-2A0A64DBE912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6C9BDE-16C1-2743-A3CC-8AB4CBC0FDB0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2BCF08-B214-A845-AB69-CEDEA5748823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292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EC83F-B442-6841-A7AE-17AC818BF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27000"/>
            <a:ext cx="5994400" cy="660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0AE8AFF-8BAB-0447-9005-E1CB040995DC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868F68-4B82-BE4B-8C61-A8401646441D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3BEB92-FFFB-7542-A084-7EE42EF22AFB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DAAF1C-1962-F940-868D-FE3974E10DA7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CA6994-03DE-C044-96EF-AD0F63C22132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061C5D-EA5A-8447-86FD-A813A1D740FE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05D93-7682-5D46-9E9C-B93987D4A9A3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CE7C7D-3226-FA46-B37C-20D330479085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5DC1F4-FB67-C34B-A966-981532F6DE23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BA417D-FF2B-CF43-87DD-6E1FF12C0F2F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96D6D2-61FE-964E-9048-0C26CCC746A3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436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6728E-4FD0-3740-BF06-6675F295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95250"/>
            <a:ext cx="6032500" cy="6667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1C91F95-91FF-1C49-95D5-8E90ED7409CF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240BE9-078A-3F43-8BC7-F4C6AA6399B8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65E57B-F52E-9545-9D25-53B87DD4EC92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0214DA-E7C0-6246-83A4-CEF26B5C0061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F6BB3D-59C3-274D-A495-6C446952BF8C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EEC62-6CA8-9E49-928A-2863BBD91F43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F09D66-B945-F149-AAA8-2694D765511C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326D04-37E0-8245-8E4A-B293C1D57224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83E514-4DE0-4E4E-B025-6888F425482B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17790F-B218-F648-B705-AA72E5658CF6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23B930-C94E-254E-AED6-5DC327EDFEF7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775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98ECB-B1C4-C141-87F1-28C9E4AD7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0650"/>
            <a:ext cx="5981700" cy="66167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6CB6E34-04A0-1F44-BB5D-E2A9AE2B8E16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6E3EFC-A93D-9145-A5F0-972E127D2D40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3AAC14-0773-524E-8035-1B47996094A4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BEA60C-1260-654D-948D-D2EBD2FCE57C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45E534-BBA1-6B44-8C7B-73E6E056D647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DDAD3E-CFA6-0240-8AF0-412520E033DA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6005F4-A34B-CF46-A65F-144B7FF0BDA2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E1C8BA-1977-A841-BC2B-43B36E03910D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189634-F571-444A-B31A-3F8240154FE3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A209BE3-D16A-C44B-AAA6-C7D03C35804D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E3AE7A-9D97-094F-9163-E703131ED70D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568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66964-E313-4E4E-B2EE-384999CCC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114300"/>
            <a:ext cx="6045200" cy="6629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ADDC181-98AA-BA4D-9E9F-BBBDFB2ED5D4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6B77A4-B443-B84C-8535-F5D928390C97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781C76-EDE1-4244-90AF-D5C5D88B482E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6AE4C0-0F36-9044-93B7-5A3E5F0F5A38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A99B8E-B253-334C-8A5F-2796A68CCE0C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EAF3F5-3477-6F48-B56C-564F5D17E3F7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3D55BC-7AFD-6B48-8122-0D0D96F0DB36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383C28-060E-1D49-A3AD-48FF4AEA37DA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8E8FE5-E143-AB48-B9D8-2A66112DA1B4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99EAD1-8857-1D4C-AC29-6A35E6E5D0CA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DD5CBC-336C-1048-8F7F-B322637226C6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48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3A999-7195-5A45-911F-71DD9EE9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69850"/>
            <a:ext cx="6045200" cy="6718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5A41EF-6011-974A-9CA5-63FF414BA81B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1DAE4C-EB61-B940-A5F0-1D99BB0CD819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F9DF14-F1AB-DE40-9166-E6313A5F3B24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46228E-422F-824B-B97F-B78EC5E999A0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6E8685-FC50-F740-9CA0-22BF72B04692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6A9CD4-E629-E042-AA33-3FD7EFA82EB4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FDA769-13A6-CC40-A735-5E3A67F7FBCD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6EFB23-F824-EA49-B048-51FD867CCA88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B537B6-D399-4C48-987E-1107323AB25A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A4C9A9-E7AC-C24B-BB08-03AB64921D43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2FDC14-CDFD-7B40-9770-65D0D1A83413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94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23F0F-A86D-6544-9B95-A9CB9A7A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114300"/>
            <a:ext cx="6007100" cy="6629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95A9AC0-996E-8047-8B35-51CAE0A1F012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6D192C-D6EB-7A4F-95D6-D143E3668BEB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DA052E-CEB9-1C4E-A6DB-891BEB2484D6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271EF3-586B-8244-87AC-903789F10CE2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ACAA7F-80E3-4C49-AAB0-99E6248F10BB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DA9070-2D2F-DF47-918D-A602FDCF0346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9B19FE-D7E2-6E40-AA0E-4EFA99CA3087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540E13-4EC6-404E-907D-5FFB22F0E6AB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D230CA-D8D1-E641-A7D9-B655FBCBE1E8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190DD0-647D-F84D-8038-C09C05E1DCC5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E7693C-8AC1-124B-B204-BFC0EE5D1691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90786-1767-AE49-8196-7D044622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33350"/>
            <a:ext cx="59690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C55FBB6-E521-BC47-8682-044BEFE82976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AA50A7-4420-CB43-A5A5-AB45AD66267D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7484E0-E2BE-9A45-A455-79162C2DFC50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089227-C23C-E44B-922E-99DD6A433C2E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67692C-24B4-1646-B7F8-81E80899F384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DC614B-9746-D943-B0DD-D921E6091D08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902652-5461-CB4D-89F8-79634DC87082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B264B-C62C-F844-839F-BCA6196167BF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C80F42-BF6A-994D-9989-24105BB14148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DD45D2-5A07-FB47-BB55-AD46B3D098A1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741C76-C1F4-AB4B-99F0-9BCA0D1D2E45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261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83F7D-A276-9E46-B805-4B8C80275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33350"/>
            <a:ext cx="5994400" cy="659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DFDC195-CAB2-CC4D-A04C-DFD5EBF3DB0B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222C08-FD62-954B-9E6C-457375412E50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5A245F-0EDC-2A4F-A3A4-F32EA74B74A2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6E90C5-307C-4A47-AAB5-FB43F14281B0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6618BA-BEE9-0345-824F-91D2C656F15E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A4124C-B599-4443-BE54-7780DAE90434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D7CFDF-D8EE-7844-9F12-6EA1E347E6DE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A63D10-3B31-FA4C-91A8-3B7C9679A5BA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9F93F6-26D6-D446-AB03-064E339AC6A6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DBDE46-54A5-D147-A749-A0D0E951AD62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780C04-6CD8-B04A-83DB-A1204E4DC647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629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5F649-48EF-1145-9603-19A8AA26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07950"/>
            <a:ext cx="6019800" cy="6642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C1D4F2-2B2A-CA44-8546-845B0F5CA77B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9713E7-E290-D84E-B0F8-84207D29C7DB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78E582-09AC-6D4E-A48D-98B22ECB5AFE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50A7CE-EFD6-AF4B-95DD-BE19080FE187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C5FFD3-3ECE-B742-A1B8-5CF671F91827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BE5791-D289-A04A-8DCB-E0B62B9F7CC9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FFCA96-D994-2748-838E-80E7577B3B66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C78C6F-28F0-0742-8A70-3B6A11DAB5EA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3CDB87-E72C-0440-97E3-14719C0079C5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7A42E5-2275-814A-8F15-3B1AB70E6244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A69A49-8C17-9D4A-A4F9-3E6C9AA84066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91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B3D1A-BD89-104E-B937-F830FBD08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95250"/>
            <a:ext cx="6032500" cy="6667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A99AEC6-C9D8-774A-9F34-3BD033DA0012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076367-8ABC-614C-9282-291EFEDD54B2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84B238-B330-CB48-9766-6EC52B070B53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F5261C-AE98-384E-B74F-966B2250F354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7AC246-D3E9-6643-97A3-126E8F899FB8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DDAAA5-D318-554C-9150-2107AECE557F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01B1CE-E014-9649-9A9F-0C82C9F0E889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CED54A-ABD7-784A-AAFF-CC460AD0A460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239701-60FB-1A44-89BB-00DB693744B1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6E516B-7998-2043-94F7-381B246FBAFC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B2289A-A665-C447-8643-E679072341BB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025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6DF41-72C0-934B-A098-1C70B53F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01600"/>
            <a:ext cx="5981700" cy="66548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AA253A8-6874-E946-B906-A30EF1699D43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796241-C1F5-1C44-AEF1-036FDEB094D5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4DDCFA-C071-0746-A8AF-C01CD128D862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C4F1A3-060E-3B4D-AD1A-4A4B5E2638B1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623571-C7B3-6145-A4F0-FAA502B6A3B4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42B244-9693-3642-BA00-822F37340907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228B37-AC08-2043-9451-BBA15A8CAF57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A16D0C-6D0D-3F44-AC90-04B069565C73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43DBD0-874A-354E-B8CB-F0327284B466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DB8AA7-5650-3D40-B68A-9C87A7468C28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0FDA51-E6BC-8E48-9C21-E79EF20C28D8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252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164ED-306C-CB4A-A4E0-AA769EB15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20650"/>
            <a:ext cx="5956300" cy="66167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CC415A4-BBD7-E246-821A-64E2992FA9E9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451DDD-4B49-644C-B080-D5F8BF5F8A99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D5B60E-B7EB-0E43-80FE-99ABC1D57FFE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C1C712-E8F1-0C45-975F-3C156EDFA354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78F8BF-8311-0C4B-9F56-5A434338F473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E4FB5A-A178-8840-8BB4-C87680170B8F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913CF8-AC6F-6C4F-8B64-5C9E8A74A327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EB73F5-8EB9-4E46-AA2A-1365C5B4F314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569ED8-F76F-034A-9BBD-4CA40406BEAA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BF7510-F114-774B-95B8-B7E982F77F60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6F4371-CA9E-BF4B-88B6-E710BC35434E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948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CA7B6-0E36-134E-A262-72E99EA99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95250"/>
            <a:ext cx="6007100" cy="6667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E76B925-468E-0542-AC9C-699D5E6CCC73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8D1012-F3A2-2C41-A4F3-307B7113990D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7E4E6A-AB84-194E-B647-8046486018ED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92D990-5890-3642-AB01-460DF8C42AE4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5ABF0A-A757-0542-A970-99FB4E2D8599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87AF03-74A4-8249-A297-A3C74EABF577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1EB50D-91A7-134D-A90A-ECB419666A75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2C180F-F9E1-2049-B6C7-340354AC7DD7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10599B-FFB3-174D-A935-4E6082584EB7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010083-F574-CF4D-9B73-76F25A2A7BE1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76CC59-CF95-8F4B-8579-64238163754B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49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6EA190-F9D9-9341-BF69-6F9AEAD10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95250"/>
            <a:ext cx="6032500" cy="6667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34590C1-BFC1-E648-9EB2-DEDCA1E2BEA3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DBF930-1AA5-FE4F-A686-C04A43774C45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65AEB9-3108-5B44-A4FF-B949ADA7FD63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CD6A1E-8BBF-664A-8F05-D2564472CDAB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B7E64A-D901-BB49-89D9-3C6F84C966A5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F52F37-93C1-AA47-8B38-C0D8516FA19F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591A83-B877-AB4B-9596-06C61136CA6D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8AA7AB-B311-5943-884D-722783E2B43F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1A3FDB-2249-3349-B113-DC02A5940203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5D23F9-7DAF-5141-9CD9-C04560077C44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047C52-FBF5-1542-9D0A-98797B3B14A6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343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FD9C9A-F067-6C47-B7B9-04EED9C27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50" y="95250"/>
            <a:ext cx="6083300" cy="6667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2761E8-F688-7448-8FCD-B2A538123369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CA422E-27F3-BD44-8B79-97057531C6BA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2F8398-2A75-8648-B15E-81BB3F90F934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7E849-A9D9-AF47-A6FE-833652954930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481939-BB09-A64F-B9E5-0E4170C36A50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2BE55C-E875-464A-95F8-DE69D0A65E88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E8DCB6-2257-6840-9642-BB70D0B2A83E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34F80D-191E-6249-80BE-6AEA69D0376F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00834-40BA-534D-A8CE-8318053FDC96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3866F4-ADDE-044E-93AF-4F26CB564947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58AEAC-499F-1443-A669-0947ECCA0DD8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27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B187E0-9A9E-3141-B0AC-378FF700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20650"/>
            <a:ext cx="5969000" cy="66167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B2411C8-3F46-3042-BC7F-E5D7126105CA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503C73-B8D2-6A4C-99E2-6B2259CF8AAC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26E13D-4D43-CC4E-AE9C-4263C586B983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13C5CF-B956-974B-A6B5-748BA2A9F3A8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2A1F11-4247-854D-ADAA-0F2B4902A26D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D2FF88-CDC9-7840-B848-496CEF6E7006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E3D3B6-1D26-6D43-887A-A388067E42B4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B3F8E9-9344-2E44-AC32-18ECA34E18FB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63661C-6E4D-614F-AFDC-9CE445D513B7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34F347-31CC-064C-AA98-58A9EA01324E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B15F42-189D-864D-8015-1DEDB2EEE4CB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55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6D3028-C8A3-024B-BF63-E9F12FD9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88900"/>
            <a:ext cx="6032500" cy="6680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01046E-1DEE-3345-BB8E-FA58E4DC891B}"/>
              </a:ext>
            </a:extLst>
          </p:cNvPr>
          <p:cNvSpPr/>
          <p:nvPr/>
        </p:nvSpPr>
        <p:spPr>
          <a:xfrm>
            <a:off x="160068" y="64008"/>
            <a:ext cx="1658112" cy="15361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24FA5A-18A3-434A-9F44-C9554C927B29}"/>
              </a:ext>
            </a:extLst>
          </p:cNvPr>
          <p:cNvSpPr/>
          <p:nvPr/>
        </p:nvSpPr>
        <p:spPr>
          <a:xfrm>
            <a:off x="10704576" y="5456777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5DDA27-F3A1-EA42-B5B3-F4E4DF9E174E}"/>
              </a:ext>
            </a:extLst>
          </p:cNvPr>
          <p:cNvSpPr/>
          <p:nvPr/>
        </p:nvSpPr>
        <p:spPr>
          <a:xfrm>
            <a:off x="10712005" y="-192119"/>
            <a:ext cx="1658112" cy="1536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0F0C54-E241-F245-A911-AC4F0E9EAA29}"/>
              </a:ext>
            </a:extLst>
          </p:cNvPr>
          <p:cNvSpPr/>
          <p:nvPr/>
        </p:nvSpPr>
        <p:spPr>
          <a:xfrm>
            <a:off x="9581340" y="5723668"/>
            <a:ext cx="1658112" cy="1536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904EE8-C8A4-6444-8C7A-4B150439AE3E}"/>
              </a:ext>
            </a:extLst>
          </p:cNvPr>
          <p:cNvSpPr/>
          <p:nvPr/>
        </p:nvSpPr>
        <p:spPr>
          <a:xfrm>
            <a:off x="11204448" y="4492455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42FE29-F950-9740-84E2-B5A7F17C5D42}"/>
              </a:ext>
            </a:extLst>
          </p:cNvPr>
          <p:cNvSpPr/>
          <p:nvPr/>
        </p:nvSpPr>
        <p:spPr>
          <a:xfrm>
            <a:off x="11372755" y="3724359"/>
            <a:ext cx="499872" cy="463117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A24C03-2416-6B40-82F5-8429D2C2AF13}"/>
              </a:ext>
            </a:extLst>
          </p:cNvPr>
          <p:cNvSpPr/>
          <p:nvPr/>
        </p:nvSpPr>
        <p:spPr>
          <a:xfrm>
            <a:off x="-705564" y="5711756"/>
            <a:ext cx="1658112" cy="1536192"/>
          </a:xfrm>
          <a:prstGeom prst="ellipse">
            <a:avLst/>
          </a:prstGeom>
          <a:solidFill>
            <a:srgbClr val="F991D3"/>
          </a:solidFill>
          <a:ln>
            <a:solidFill>
              <a:srgbClr val="F9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FC7E5F-FF7C-594D-A2D1-9851EE17A8FB}"/>
              </a:ext>
            </a:extLst>
          </p:cNvPr>
          <p:cNvSpPr/>
          <p:nvPr/>
        </p:nvSpPr>
        <p:spPr>
          <a:xfrm>
            <a:off x="-595836" y="4187476"/>
            <a:ext cx="1658112" cy="1536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C739F6-B163-A44B-A357-65FAA493FB02}"/>
              </a:ext>
            </a:extLst>
          </p:cNvPr>
          <p:cNvSpPr/>
          <p:nvPr/>
        </p:nvSpPr>
        <p:spPr>
          <a:xfrm>
            <a:off x="342948" y="1822407"/>
            <a:ext cx="499872" cy="4631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B782C0-7089-204A-9614-16ADF2AF7B9C}"/>
              </a:ext>
            </a:extLst>
          </p:cNvPr>
          <p:cNvSpPr/>
          <p:nvPr/>
        </p:nvSpPr>
        <p:spPr>
          <a:xfrm>
            <a:off x="286369" y="2354125"/>
            <a:ext cx="499872" cy="4631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5815B7-B1D8-3B44-83C8-9196BEE7EF06}"/>
              </a:ext>
            </a:extLst>
          </p:cNvPr>
          <p:cNvSpPr/>
          <p:nvPr/>
        </p:nvSpPr>
        <p:spPr>
          <a:xfrm>
            <a:off x="274322" y="3005864"/>
            <a:ext cx="204506" cy="1894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3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4</Words>
  <Application>Microsoft Macintosh PowerPoint</Application>
  <PresentationFormat>Widescreen</PresentationFormat>
  <Paragraphs>1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6" baseType="lpstr">
      <vt:lpstr>Arial</vt:lpstr>
      <vt:lpstr>Calibri</vt:lpstr>
      <vt:lpstr>Calibri Light</vt:lpstr>
      <vt:lpstr>Kids On The Moon</vt:lpstr>
      <vt:lpstr>Office Theme</vt:lpstr>
      <vt:lpstr>SUBITIZING TO  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2022-03-02T07:37:06Z</dcterms:created>
  <dcterms:modified xsi:type="dcterms:W3CDTF">2022-03-04T03:45:16Z</dcterms:modified>
</cp:coreProperties>
</file>